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5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2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9D30-8C76-6948-B216-C320364B40F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93E8-19B5-1541-B6B3-242A69D8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2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1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2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0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9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15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3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5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4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1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2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5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2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4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8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Kaci Neves</dc:creator>
  <cp:lastModifiedBy>Alyssa Grobarz</cp:lastModifiedBy>
  <cp:revision>1</cp:revision>
  <dcterms:created xsi:type="dcterms:W3CDTF">2016-02-21T01:29:57Z</dcterms:created>
  <dcterms:modified xsi:type="dcterms:W3CDTF">2016-10-26T17:32:10Z</dcterms:modified>
</cp:coreProperties>
</file>