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71" r:id="rId8"/>
    <p:sldId id="263" r:id="rId9"/>
    <p:sldId id="264" r:id="rId10"/>
    <p:sldId id="272" r:id="rId11"/>
    <p:sldId id="265" r:id="rId12"/>
    <p:sldId id="273" r:id="rId13"/>
    <p:sldId id="267" r:id="rId14"/>
    <p:sldId id="268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BBCBB4-0FAD-4387-8346-1832A4911BD7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4685B5-550D-43B3-ADF7-CD2B40138F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url?sa=i&amp;rct=j&amp;q=love%20books&amp;source=images&amp;cd=&amp;cad=rja&amp;docid=yI74qJB4DJ2twM&amp;tbnid=4sLFp64mAXmJOM:&amp;ved=0CAUQjRw&amp;url=http://stregislibrary.edublogs.org/&amp;ei=2xJTUrPVFMXNrQGY8oG4AQ&amp;bvm=bv.53537100,d.aWM&amp;psig=AFQjCNF41-Azuh536ztRs5ykVvPb4fjo1g&amp;ust=1381262388575844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question&amp;source=images&amp;cd=&amp;cad=rja&amp;docid=jyExg2s57bo5IM&amp;tbnid=YYfg_RPwQBzTlM:&amp;ved=0CAUQjRw&amp;url=http://www.bcjobs.ca/career-advice/the-one-question-that-improves-your-job-search-outcome/&amp;ei=XAdTUtbQAoPhrAGVs4A4&amp;bvm=bv.53537100,d.aWM&amp;psig=AFQjCNGNQ2UuwLcSrfsbsAHFtUxVOzPQTw&amp;ust=1381259481104836" TargetMode="Externa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over%20and%20over%20again&amp;source=images&amp;cd=&amp;cad=rja&amp;docid=NnASHo_cRELu8M&amp;tbnid=Rq05Vg5UKX1Z0M:&amp;ved=0CAUQjRw&amp;url=http://www.automotivedigitalmarketing.com/profile/ChrisJustice&amp;ei=6g9TUs2QIdOiqwGWzYF4&amp;bvm=bv.53537100,d.aWM&amp;psig=AFQjCNFY-y3n6s0y6HCnRuq01p6pwd8Fpg&amp;ust=1381261661752375" TargetMode="Externa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chrysanthemum%20book&amp;source=images&amp;cd=&amp;cad=rja&amp;docid=pQS02ag5d4TPYM&amp;tbnid=AVUMc7xuuXQJPM:&amp;ved=0CAUQjRw&amp;url=http://www.kevinhenkes.com/book/chrysanthemum-2/&amp;ei=ZhBTUuHWB8KdqQHmtIBA&amp;bvm=bv.53537100,d.aWM&amp;psig=AFQjCNHwsf9JTIdJZOnVtbXym9uzPnOOog&amp;ust=1381261778848226" TargetMode="Externa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memory&amp;source=images&amp;cd=&amp;cad=rja&amp;docid=e_UxYEFQZj9s-M&amp;tbnid=EyjwL2VKSmXNKM:&amp;ved=0CAUQjRw&amp;url=http://www.nydailynews.com/life-style/health/weird-trick-improve-memory-clench-hands-fists-study-article-1.1330135&amp;ei=ohFTUpvUDYLoqgGB3YFo&amp;bvm=bv.53537100,d.aWM&amp;psig=AFQjCNFhYInN740mFCmjuWdcEnMBgaZIpQ&amp;ust=138126208034376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lb0D9YHR7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wonder%20think&amp;source=images&amp;cd=&amp;cad=rja&amp;docid=NmRXXLGD4H8xxM&amp;tbnid=dmHGBOisUv8LNM:&amp;ved=0CAUQjRw&amp;url=http://littlemisshypothesis.blogspot.com/2012_02_01_archive.html&amp;ei=4g5TUvPROJGZqAHooYHoAQ&amp;bvm=bv.53537100,d.aWM&amp;psig=AFQjCNHXADET71NmpNoPmWGRNSTkHxCV-Q&amp;ust=1381261403566093" TargetMode="Externa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roud%20nerd&amp;source=images&amp;cd=&amp;cad=rja&amp;docid=3eYLlmcbKqKayM&amp;tbnid=hkdrq5mDBZlw9M:&amp;ved=0CAUQjRw&amp;url=https://ifimjuliet.wordpress.com/tag/nerd/&amp;ei=Ow9TUoLNKoSyqgHog4HYAQ&amp;bvm=bv.53537100,d.aWM&amp;psig=AFQjCNH7wQ_Fv3HlMO_Nwfsj1ulq5Zghow&amp;ust=1381261472339870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FhLU7ULT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590800"/>
            <a:ext cx="3733799" cy="17021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Notice and Note</a:t>
            </a:r>
            <a:br>
              <a:rPr lang="en-US" dirty="0" smtClean="0">
                <a:latin typeface="Algerian" pitchFamily="82" charset="0"/>
              </a:rPr>
            </a:b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962400"/>
            <a:ext cx="3309803" cy="12606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itchFamily="18" charset="0"/>
              </a:rPr>
              <a:t>Signposts</a:t>
            </a:r>
          </a:p>
        </p:txBody>
      </p:sp>
      <p:pic>
        <p:nvPicPr>
          <p:cNvPr id="10242" name="Picture 2" descr="http://stregislibrary.edublogs.org/files/2013/08/I-Love-Books-28uemm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0671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9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3962400" cy="54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Words of the Wiser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86108" cy="39247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you’re reading and a character (who’s probably older and lots wiser...but not ALWAYS older…) takes the main character aside and gives serious advice, you should stop and ask yourself…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…What’s the life lesson, and how might it affect the character?</a:t>
            </a:r>
          </a:p>
          <a:p>
            <a:pPr marL="6858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sz="2600" dirty="0" smtClean="0"/>
              <a:t>(P.S. Whatever the lesson is, you’ve probably found a theme for the story.)</a:t>
            </a:r>
          </a:p>
          <a:p>
            <a:endParaRPr lang="en-US" dirty="0"/>
          </a:p>
        </p:txBody>
      </p:sp>
      <p:pic>
        <p:nvPicPr>
          <p:cNvPr id="3074" name="Picture 2" descr="http://www.bcjobs.ca/career-advice/wp-content/uploads/2013/03/The-One-Question-That-Improves-Your-Job-Search-Outc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343400" cy="54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Again &amp; Again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99" y="1981200"/>
            <a:ext cx="6096001" cy="4077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you’re reading and you notice a word, phrase, object, or situation mentioned over and over, you should stop and ask yourself…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…Why does this keep showing up again and again?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(P.S. The answers will tell you about the theme and conflict, or they might foreshadow what will happen later.)</a:t>
            </a:r>
          </a:p>
        </p:txBody>
      </p:sp>
      <p:pic>
        <p:nvPicPr>
          <p:cNvPr id="6146" name="Picture 2" descr="http://api.ning.com/files/g4uwOmFeoZeeEIJZqj6zajelOdc4crB-2PSywx56neofBPa4NbH9M*vsraa7B30CQyXRQk5ZL-JxP0yac7YAt5885mZTjg*4/bigstockphoto_Hamster_Wheel_Runner_152255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7365"/>
          <a:stretch/>
        </p:blipFill>
        <p:spPr bwMode="auto">
          <a:xfrm>
            <a:off x="0" y="2438399"/>
            <a:ext cx="2362200" cy="30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6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5467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Again and Again Picture Book Activity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86108" cy="4000948"/>
          </a:xfrm>
        </p:spPr>
        <p:txBody>
          <a:bodyPr>
            <a:normAutofit/>
          </a:bodyPr>
          <a:lstStyle/>
          <a:p>
            <a:r>
              <a:rPr lang="en-US" dirty="0" smtClean="0"/>
              <a:t>Picture Book: </a:t>
            </a:r>
            <a:r>
              <a:rPr lang="en-US" i="1" dirty="0"/>
              <a:t>Chrysanthemum </a:t>
            </a:r>
            <a:endParaRPr lang="en-US" i="1" dirty="0" smtClean="0"/>
          </a:p>
          <a:p>
            <a:pPr marL="68580" indent="0">
              <a:buNone/>
            </a:pPr>
            <a:endParaRPr lang="en-US" i="1" dirty="0" smtClean="0"/>
          </a:p>
          <a:p>
            <a:r>
              <a:rPr lang="en-US" dirty="0" smtClean="0"/>
              <a:t>Make a list of all the words repeated in this book. Now, think of events that are repeated. Next, ask yourself, “Why does this keep showing up again and again?”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What does that tell you about the theme of the book? </a:t>
            </a:r>
          </a:p>
          <a:p>
            <a:endParaRPr lang="en-US" i="1" dirty="0"/>
          </a:p>
        </p:txBody>
      </p:sp>
      <p:pic>
        <p:nvPicPr>
          <p:cNvPr id="7170" name="Picture 2" descr="http://www.kevinhenkes.com/wp-content/uploads/2011/11/chrysanthemum_m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27622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7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4114800" cy="56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4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143000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Memory Moment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55" y="2286000"/>
            <a:ext cx="7109908" cy="3772348"/>
          </a:xfrm>
        </p:spPr>
        <p:txBody>
          <a:bodyPr>
            <a:normAutofit/>
          </a:bodyPr>
          <a:lstStyle/>
          <a:p>
            <a:r>
              <a:rPr lang="en-US" dirty="0" smtClean="0"/>
              <a:t>When you’re reading and the author interrupts the action to tell you a memory, you should stop and ask yourself…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…Why might this memory be important?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(P.S. The answer will tell you about the theme, conflict, or might foreshadow what will happen later in the story.)</a:t>
            </a:r>
            <a:endParaRPr lang="en-US" dirty="0"/>
          </a:p>
        </p:txBody>
      </p:sp>
      <p:pic>
        <p:nvPicPr>
          <p:cNvPr id="8196" name="Picture 4" descr="http://assets.nydailynews.com/polopoly_fs/1.1330144!/img/httpImage/image.jpg_gen/derivatives/landscape_635/shutterstock-memo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06" y="4248150"/>
            <a:ext cx="1339394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lliotk\AppData\Local\Microsoft\Windows\Temporary Internet Files\Content.IE5\7IIJ8F23\MC9003565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1715414" cy="190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0"/>
            <a:ext cx="41433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9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Aha Moment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Aha Moments are moments when a character realizes something, and that realization will probably change his or her actions in some way. </a:t>
            </a:r>
          </a:p>
          <a:p>
            <a:endParaRPr lang="en-US" dirty="0" smtClean="0"/>
          </a:p>
          <a:p>
            <a:r>
              <a:rPr lang="en-US" dirty="0" smtClean="0"/>
              <a:t>Clues that an Aha Moment is coming:</a:t>
            </a:r>
          </a:p>
          <a:p>
            <a:pPr marL="68580" indent="0">
              <a:buNone/>
            </a:pPr>
            <a:r>
              <a:rPr lang="en-US" dirty="0" smtClean="0"/>
              <a:t>	“Suddenly I realized…”</a:t>
            </a:r>
          </a:p>
          <a:p>
            <a:pPr marL="68580" indent="0">
              <a:buNone/>
            </a:pPr>
            <a:r>
              <a:rPr lang="en-US" dirty="0" smtClean="0"/>
              <a:t>	“In an instant I saw…”</a:t>
            </a:r>
          </a:p>
          <a:p>
            <a:pPr marL="68580" indent="0">
              <a:buNone/>
            </a:pPr>
            <a:r>
              <a:rPr lang="en-US" dirty="0" smtClean="0"/>
              <a:t>	“It came to me in a flash…”</a:t>
            </a:r>
          </a:p>
          <a:p>
            <a:pPr marL="68580" indent="0">
              <a:buNone/>
            </a:pPr>
            <a:r>
              <a:rPr lang="en-US" dirty="0" smtClean="0"/>
              <a:t>	“I finally understood that…”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14800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838200"/>
            <a:ext cx="41338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4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271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Contrasts and Contradictions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141" y="1828800"/>
            <a:ext cx="6777317" cy="3508977"/>
          </a:xfrm>
        </p:spPr>
        <p:txBody>
          <a:bodyPr/>
          <a:lstStyle/>
          <a:p>
            <a:r>
              <a:rPr lang="en-US" dirty="0" smtClean="0"/>
              <a:t>When authors show us something that doesn’t fit with what we expect, when they present us with a contrast or a contradiction.</a:t>
            </a:r>
          </a:p>
          <a:p>
            <a:endParaRPr lang="en-US" dirty="0" smtClean="0"/>
          </a:p>
          <a:p>
            <a:r>
              <a:rPr lang="en-US" dirty="0" smtClean="0"/>
              <a:t>We want to pause and ask ourselves one question: Why would the character act this way?</a:t>
            </a:r>
            <a:endParaRPr lang="en-US" dirty="0"/>
          </a:p>
        </p:txBody>
      </p:sp>
      <p:pic>
        <p:nvPicPr>
          <p:cNvPr id="4098" name="Picture 2" descr="C:\Users\stevens\AppData\Local\Microsoft\Windows\Temporary Internet Files\Content.IE5\UP2ITUJL\MC90044067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428"/>
            <a:ext cx="1904828" cy="19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5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Video Activity for Contrast and Contradictions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9800"/>
            <a:ext cx="6777317" cy="41148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www.youtube.com/watch?v=jlb0D9YHR7Y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As You watch the clip from Tangled, look for places where a character’s actions surprise </a:t>
            </a:r>
            <a:r>
              <a:rPr lang="en-US" dirty="0" smtClean="0"/>
              <a:t>you. A character can act a certain way that </a:t>
            </a:r>
            <a:r>
              <a:rPr lang="en-US" dirty="0" smtClean="0"/>
              <a:t>is unexpected.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Whenever this contradiction occurs make a note </a:t>
            </a:r>
            <a:r>
              <a:rPr lang="en-US" dirty="0" smtClean="0"/>
              <a:t>on your worksheet about </a:t>
            </a:r>
            <a:r>
              <a:rPr lang="en-US" dirty="0"/>
              <a:t>who is making the contradiction and why you think they aren’t acting the way they usually act. </a:t>
            </a:r>
          </a:p>
        </p:txBody>
      </p:sp>
      <p:pic>
        <p:nvPicPr>
          <p:cNvPr id="5122" name="Picture 2" descr="C:\Users\stevens\AppData\Local\Microsoft\Windows\Temporary Internet Files\Content.IE5\3GKD47CA\MC9001132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68" y="152400"/>
            <a:ext cx="1905000" cy="214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evens\AppData\Local\Microsoft\Windows\Temporary Internet Files\Content.IE5\BBRSM45W\MC9000225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410200"/>
            <a:ext cx="1217460" cy="13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Picture 13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0"/>
            <a:ext cx="4090276" cy="56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Tough Questions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you’re reading and the character asks himself a really difficult question…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We want to pause and ask ourselves one question: “What does this question make me wonder about?”</a:t>
            </a:r>
            <a:endParaRPr lang="en-US" dirty="0"/>
          </a:p>
        </p:txBody>
      </p:sp>
      <p:pic>
        <p:nvPicPr>
          <p:cNvPr id="4098" name="Picture 2" descr="http://1.bp.blogspot.com/-H5x5mxOmLzg/T0KE6jlZKnI/AAAAAAAACpk/kURIObsDJOE/s1600/Think+and+Won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663826" cy="19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7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Tough Questions Film Activity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324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www.youtube.com/watch?v=TFhLU7ULTtA</a:t>
            </a:r>
            <a:endParaRPr lang="en-US" dirty="0" smtClean="0"/>
          </a:p>
          <a:p>
            <a:pPr marL="68580" indent="0">
              <a:buNone/>
            </a:pPr>
            <a:endParaRPr lang="en-US" sz="2600" dirty="0" smtClean="0"/>
          </a:p>
          <a:p>
            <a:pPr marL="582930" indent="-514350">
              <a:buAutoNum type="arabicPeriod"/>
            </a:pPr>
            <a:r>
              <a:rPr lang="en-US" sz="2600" b="1" dirty="0" smtClean="0"/>
              <a:t>What is the tough question the character asks himself? What does that question make </a:t>
            </a:r>
            <a:r>
              <a:rPr lang="en-US" sz="2600" b="1" dirty="0"/>
              <a:t>you </a:t>
            </a:r>
            <a:r>
              <a:rPr lang="en-US" sz="2600" b="1" dirty="0" smtClean="0"/>
              <a:t>wonder about him and his life? </a:t>
            </a:r>
            <a:r>
              <a:rPr lang="en-US" sz="2600" b="1" dirty="0" smtClean="0"/>
              <a:t>Remember </a:t>
            </a:r>
            <a:r>
              <a:rPr lang="en-US" sz="2600" b="1" dirty="0"/>
              <a:t>that the answer will tell you about the conflict.</a:t>
            </a:r>
          </a:p>
          <a:p>
            <a:endParaRPr lang="en-US" sz="2600" b="1" dirty="0"/>
          </a:p>
          <a:p>
            <a:pPr marL="68580" indent="0">
              <a:buNone/>
            </a:pPr>
            <a:r>
              <a:rPr lang="en-US" sz="2600" b="1" dirty="0"/>
              <a:t>2. What is the conflict in the story?</a:t>
            </a:r>
          </a:p>
          <a:p>
            <a:endParaRPr lang="en-US" sz="2600" b="1" dirty="0"/>
          </a:p>
          <a:p>
            <a:pPr marL="68580" indent="0">
              <a:buNone/>
            </a:pPr>
            <a:r>
              <a:rPr lang="en-US" sz="2600" b="1" dirty="0"/>
              <a:t>3.  What do you think will happen later in the story?</a:t>
            </a:r>
          </a:p>
          <a:p>
            <a:endParaRPr lang="en-US" dirty="0"/>
          </a:p>
        </p:txBody>
      </p:sp>
      <p:pic>
        <p:nvPicPr>
          <p:cNvPr id="5122" name="Picture 2" descr="http://ifimjuliet.files.wordpress.com/2011/07/nerds_b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45228"/>
            <a:ext cx="2057400" cy="27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7138</TotalTime>
  <Words>524</Words>
  <Application>Microsoft Macintosh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Notice and Note </vt:lpstr>
      <vt:lpstr> </vt:lpstr>
      <vt:lpstr>Aha Moment</vt:lpstr>
      <vt:lpstr>PowerPoint Presentation</vt:lpstr>
      <vt:lpstr>Contrasts and Contradictions</vt:lpstr>
      <vt:lpstr>Video Activity for Contrast and Contradictions </vt:lpstr>
      <vt:lpstr>PowerPoint Presentation</vt:lpstr>
      <vt:lpstr>Tough Questions</vt:lpstr>
      <vt:lpstr>Tough Questions Film Activity</vt:lpstr>
      <vt:lpstr>PowerPoint Presentation</vt:lpstr>
      <vt:lpstr>Words of the Wiser</vt:lpstr>
      <vt:lpstr>PowerPoint Presentation</vt:lpstr>
      <vt:lpstr>Again &amp; Again</vt:lpstr>
      <vt:lpstr>Again and Again Picture Book Activity</vt:lpstr>
      <vt:lpstr>PowerPoint Presentation</vt:lpstr>
      <vt:lpstr>Memory Moment</vt:lpstr>
    </vt:vector>
  </TitlesOfParts>
  <Company>Beavercreek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and Notice</dc:title>
  <dc:creator>Windows User</dc:creator>
  <cp:lastModifiedBy>macadmin</cp:lastModifiedBy>
  <cp:revision>32</cp:revision>
  <dcterms:created xsi:type="dcterms:W3CDTF">2013-05-14T16:16:47Z</dcterms:created>
  <dcterms:modified xsi:type="dcterms:W3CDTF">2014-10-15T21:51:52Z</dcterms:modified>
</cp:coreProperties>
</file>